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DevOps &amp; Server Administration Guide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Hospital IT Administrators, DevOps Engineers &amp; System Operators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Deployment &amp; Troubleshooting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client and common issues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Windows Client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for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for standard installer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Auto-start, language, custom directory options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Common Issues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won't start: check logs + DB connectivity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 error: verify issuer URL is reachable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fails: check reverse proxy config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conflict: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&amp; Contact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server-side services + Windows desktop client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 API, WebSocket, sessions,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ICD-10, CHOP, ATC, SwissDRG catalogs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SwissDRG, TARPSY, ST Reha grouping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 frontend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PostgreSQL 16 (shared by Server + DataServer). Authentication: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 Options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models for every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for single-server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services in one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included as container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Simplest setup and maintenance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demo, small-medium hospitals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Native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no-container policies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JARs run as systemd services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PostgreSQL required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Multi-instance support on same host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strict infrastructure policies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scalable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 with all services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pod autoscaling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large hospitals, multi-site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Setup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installation on a single server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Steps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Create directory: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Copy docker-compose.yml, .env, runtime-config.js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Edit .env: database, OIDC, CORS, encryption keys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Edit runtime-config.js: API URLs for your domain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Environment Variables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database password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SSO provider URL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your public domains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data encryption (GDPR)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image tag from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Native —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installer for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Interactive Installer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components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ports, database, OIDC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systemd services created automatically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Directory Layout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installation (JARs,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configuration files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application logs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data (imports)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Service Management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Reverse Proxy 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termination and WebSocket support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FIRST)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after)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VirtualHost per service subdomain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for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server block per service subdomain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support is mandatory — the CodingClient and UI communicate via /ws/ on the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SSO / OIDC 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for authentication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(Recommended)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Pre-configured Keycloak stack provided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for automatic HTTPS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database backups (30-day retention)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 force protection: 5 max failures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Required OIDC Clients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public client, PKCE flow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confidential, service account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Alternative Providers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also supported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OIDC_ISSUER_URI + OIDC_JWK_URI in .env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must include sub + roles/groups claims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Updating KodeMed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 procedures for each deployment model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Update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set previous version in .env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Native Update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services: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new version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services and verify health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 Update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imageTag in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Checks &amp; Backup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endpoints and data protection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Endpoints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Expected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Database Backup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is the only stateful component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daily backups (cron or pg-backup container)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restore procedure regularly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DevOps &amp; Server Administration Guide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