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 DevOps &amp; Administration Serveur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administrateurs IT hospitaliers, ingénieurs DevOps &amp; opérateurs système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Déploiement client &amp; Dépannage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Windows et problèmes courants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Windows (MSI)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MSI pour GPO / SCCM / Intune / Citrix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msiexec /i KodeMed.msi /quiet SERVERURL="https://..."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de droits admin pour l'installateur standard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Options : démarrage auto, langue, répertoire personnalisé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Problèmes courants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ne démarre pas : vérifier logs + connectivité DB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Erreur OIDC : vérifier que l'URL issuer est accessible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Échec WebSocket : vérifier config reverse proxy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Conflit de port : ss -tlnp | grep 8080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Support &amp; Contact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support@kodemed.com | www.kodemed.com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Suisse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Aperçu de l'architecture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Quatre services serveur + client Windows</a:t>
            </a:r>
            <a:endParaRPr lang="en-US" sz="11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94560"/>
                <a:gridCol w="640080"/>
                <a:gridCol w="2103120"/>
                <a:gridCol w="3657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Technologie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Rôle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API REST, WebSocket, sessions, audit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Catalogues ICD-10, CHOP, ATC, SwissDRG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GrouperServer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Groupage SwissDRG, TARPSY, ST Reha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CodingUI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React / nginx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Interface web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3474720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de données : PostgreSQL 16 (partagée entre Server + DataServer). Authentification : OAuth2 / OpenID Connect.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Options de déploiement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Trois modèles de déploiement pour toute infrastructure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3716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37160" y="1097280"/>
            <a:ext cx="29260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18872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Docker Compose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74320" y="1463040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Recommandé pour serveur unique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274320" y="1691640"/>
            <a:ext cx="2651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Tous les services dans un docker-compose.yml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inclus comme conteneur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Configuration et maintenance les plus simples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Idéal pour : démo, hôpitaux petits-moyens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20040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00400" y="1097280"/>
            <a:ext cx="29260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3337560" y="118872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Linux natif (systemd)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337560" y="1463040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politiques sans conteneur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337560" y="1691640"/>
            <a:ext cx="2651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JARs exécutés comme services systemd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externe requis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multi-instances sur le même hôte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Idéal pour : politiques d'infrastructure strictes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26364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263640" y="1097280"/>
            <a:ext cx="2743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0" y="118872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0" y="1463040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Enterprise, scalable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400800" y="1691640"/>
            <a:ext cx="24688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Chart Helm avec tous les services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Autoscaling horizontal des pods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 Disruption Budgets, rolling updates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Idéal pour : grands hôpitaux, multi-sites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Docker Compose — Configuration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Étape par étape sur un serveur unique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Étapes d'installation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Créer le répertoire : mkdir -p /opt/kodemed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Copier docker-compose.yml, .env, runtime-config.js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Éditer .env : base de données, OIDC, CORS, clés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Éditer runtime-config.js : URLs API pour votre domaine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docker login harbor.mieresit.com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docker compose pull &amp;&amp; docker compose up -d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Variables d'environnement clés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POSTGRES_PASSWORD — mot de passe base de données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OIDC_ISSUER_URI — URL du fournisseur SSO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CORS_ALLOWED_ORIGINS — vos domaines publics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KODEMED_ENCRYPTION_KEY — chiffrement données (RGPD)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KODEMED_VERSION — tag d'image fourni par KodeMed GmbH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Linux natif — Installation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Installateur automatisé pour Ubuntu / Debian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2743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1148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Installateur interactif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1148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 -xzf kodemed-linux-&lt;version&gt;.tar.gz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sudo bash install-kodemed.sh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Sélectionner les composants (Server, DataServer, Grouper, UI)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Configurer ports, base de données, OIDC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Services systemd créés automatiquement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0972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333756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Structure des répertoires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/opt/kodemed/ — installation (JARs, UI)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/etc/kodemed/ — fichiers de configuration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/var/log/kodemed/ — journaux applicatifs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/var/lib/kodemed/ — données (imports)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12648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1097280"/>
            <a:ext cx="2743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626364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Gestion des services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26364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systemctl start|stop|restart kodemed-server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systemctl status kodemed-server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journalctl -u kodemed-server -f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 du reverse proxy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Terminaison HTTPS et support WebSocket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25603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Apache (mod_proxy)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Activer : mod_proxy, mod_proxy_http, mod_proxy_wstunnel, mod_ssl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ProxyPass /ws/ ws://localhost:8080/ws/ (WebSocket EN PREMIER)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ProxyPass / http://localhost:8080/ (HTTP après)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VirtualHost par sous-domaine de service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25603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nginx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554480"/>
            <a:ext cx="379476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proxy_http_version 1.1 pour WebSocket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proxy_set_header Upgrade $http_upgrade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proxy_set_header Connection "upgrade"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bloc server par sous-domaine de service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74320" y="3840480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support WebSocket est obligatoire — le CodingClient et l'UI communiquent via /ws/ avec le Server.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 SSO / OIDC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OpenID Connect pour l'authentification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3716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37160" y="1097280"/>
            <a:ext cx="29260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Keycloak (Recommandé)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7432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Stack Keycloak préconfiguré fourni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Caddy pour HTTPS automatique (Let's Encrypt)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Sauvegardes quotidiennes (rétention 30 jours)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Protection brute force : 5 échecs max.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097280"/>
            <a:ext cx="29260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333756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Clients OIDC requis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kodemed-ui — client public, flux PKCE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kodemed-server — confidentiel, compte de service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Rôles : admin, coder, approver, viewer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26364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263640" y="10972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Fournisseurs alternatifs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0080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 AD, Okta, Auth0 également supportés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Définir OIDC_ISSUER_URI + OIDC_JWK_URI dans .env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token doit contenir les claims sub + rôles/groupes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Mettre à jour KodeMed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Procédures de mise à jour pour chaque modèle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3716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37160" y="1097280"/>
            <a:ext cx="29260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Mise à jour Docker Compose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7432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pull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up -d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curl localhost:8080/actuator/health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Rollback : définir la version précédente dans .env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097280"/>
            <a:ext cx="29260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333756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Mise à jour Linux natif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Arrêter les services : systemctl stop kodemed-*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Sauvegarde : cp -r /opt/kodemed /opt/kodemed.backup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Extraire nouvelle version + sudo bash install-kodemed.sh --upgrade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Démarrer les services et vérifier la santé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26364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263640" y="1097280"/>
            <a:ext cx="2743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Mise à jour Kubernetes / OpenShift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0080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Mettre à jour imageTag dans values.yaml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upgrade kodemed charts/kodemed/ -f values.yaml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kubectl rollout status deployment/kodemed-server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Rollback : helm rollback kodemed 1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Health Checks &amp; Sauvegarde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Points de contrôle et protection des données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Points de contrôle santé</a:t>
            </a:r>
            <a:endParaRPr lang="en-US" sz="1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463040"/>
          <a:ext cx="3794760" cy="914400"/>
        </p:xfrm>
        <a:graphic>
          <a:graphicData uri="http://schemas.openxmlformats.org/drawingml/2006/table">
            <a:tbl>
              <a:tblPr/>
              <a:tblGrid>
                <a:gridCol w="1097280"/>
                <a:gridCol w="1371600"/>
                <a:gridCol w="13258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Attendu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{"status":"UP"}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{"status":"UP"}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GrouperServer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{"status":"UP"}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HTTP 200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Sauvegarde base de données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4892040" y="155448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est le seul composant à état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pg_dump -U kodemed kodemed | gzip &gt; backup.sql.gz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Planifier des sauvegardes quotidiennes (cron ou conteneur pg-backup)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Tester régulièrement la procédure de restauration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Guide DevOps &amp; Administration Serveur</dc:title>
  <dc:subject>PptxGenJS Presentation</dc:subject>
  <dc:creator>KodeMed GmbH</dc:creator>
  <cp:lastModifiedBy>KodeMed GmbH</cp:lastModifiedBy>
  <cp:revision>1</cp:revision>
  <dcterms:created xsi:type="dcterms:W3CDTF">2026-03-15T10:35:34Z</dcterms:created>
  <dcterms:modified xsi:type="dcterms:W3CDTF">2026-03-15T10:35:34Z</dcterms:modified>
</cp:coreProperties>
</file>