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— Return Format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Results &amp; Grouper Integration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Response (XML)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with outputFormat=xml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3474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&lt;SessionId&gt;a1b2c3d4-e5f6-7890&lt;/SessionId&gt;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&lt;Success&gt;true&lt;/Success&gt;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&lt;CodingAction&gt;Applied&lt;/CodingAction&gt;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&lt;Applied&gt;true&lt;/Applied&gt;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&lt;CasesProcessed&gt;1&lt;/CasesProcessed&gt;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&lt;DiagnosesCount&gt;4&lt;/DiagnosesCount&gt;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&lt;TreatmentsCount&gt;2&lt;/TreatmentsCount&gt;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&lt;ResultData&gt;&amp;lt;Unternehmen&amp;gt;...&amp;lt;/Unternehmen&amp;gt;&lt;/ResultData&gt;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&lt;Result fall_id="12345"&gt;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&lt;Tariff&gt;SWISSDRG&lt;/Tariff&gt;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&lt;DrgCode&gt;I68A&lt;/DrgCode&gt;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&lt;CostWeight&gt;1.245&lt;/CostWeight&gt;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&lt;EffectiveCostWeight&gt;1.312&lt;/EffectiveCostWeight&gt;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&lt;Pccl&gt;2&lt;/Pccl&gt;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&lt;Los&gt;7&lt;/Los&gt;&lt;Ltp&gt;2&lt;/Ltp&gt;&lt;Htp&gt;18&lt;/Htp&gt;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&lt;MainDiagnosis&gt;I63.9&lt;/MainDiagnosis&gt;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&lt;GrouperVersion&gt;13.0&lt;/GrouperVersion&gt;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&lt;GroupingSuccess&gt;true&lt;/GroupingSuccess&gt;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&lt;/Result&gt;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&lt;/CodingResults&gt;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Roadmap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evolution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Timeline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SwissDRG, TARPSY, ST Reha grouper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Q2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 Spitalplanungsleistungsgrouper (integration test ready)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Q4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Multi-tariff per case (DRG + SPLG)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Real-time grouper suggestions during coding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0" y="256032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0" y="256032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0" y="2651760"/>
            <a:ext cx="4206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
</a:t>
            </a:r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https://kodemed.com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Supported Tariff Systems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production + roadmap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  <a:gridCol w="228600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Tariff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TARPSY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TARPSY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 Reha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🔜 Planned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Q2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474720"/>
            <a:ext cx="82296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3474720"/>
            <a:ext cx="82296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35661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SPLG (ambulante Pauschalen) wird als neuer Tarif in codingResults[] integriert.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bestehende Struktur bleibt abwärtskompatibel.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9" name="Shape 6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Flow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→ KodeMed DLL → CodingUI → Results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73152" cy="502920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5" name="Shape 3"/>
          <p:cNvSpPr/>
          <p:nvPr/>
        </p:nvSpPr>
        <p:spPr>
          <a:xfrm>
            <a:off x="530352" y="114300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114300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SendConfig(xml/json)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389120" y="114300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Initialize: server URL, OAuth2, output format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783080"/>
            <a:ext cx="73152" cy="50292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9" name="Shape 7"/>
          <p:cNvSpPr/>
          <p:nvPr/>
        </p:nvSpPr>
        <p:spPr>
          <a:xfrm>
            <a:off x="530352" y="178308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7830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DoCodingWithFormat(spigesXml, SpiGes)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0" y="178308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login → WebSocket → Open browser UI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423160"/>
            <a:ext cx="73152" cy="502920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3" name="Shape 11"/>
          <p:cNvSpPr/>
          <p:nvPr/>
        </p:nvSpPr>
        <p:spPr>
          <a:xfrm>
            <a:off x="530352" y="242316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85800" y="242316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User codes interactively in CodingUI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242316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Add/edit diagnoses, procedures → Live grouper (DRG/TARPSY/SPLG)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73152" cy="50292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Shape 15"/>
          <p:cNvSpPr/>
          <p:nvPr/>
        </p:nvSpPr>
        <p:spPr>
          <a:xfrm>
            <a:off x="530352" y="306324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85800" y="306324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User clicks Apply / Discard / Close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389120" y="30632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CodingAction: Applied | Discarded | Cancelled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3703320"/>
            <a:ext cx="73152" cy="50292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1" name="Shape 19"/>
          <p:cNvSpPr/>
          <p:nvPr/>
        </p:nvSpPr>
        <p:spPr>
          <a:xfrm>
            <a:off x="530352" y="370332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85800" y="37033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GetResults() → CodingResults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389120" y="370332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info + statistics + grouper results + modified SpiGes data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286000" y="16002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286000" y="224028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286000" y="288036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286000" y="35204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Integration Modes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(UI) vs Headless (batch)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2926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Interactive Mode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DoCodingWithFormat()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OAuth2 authentication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WebSocket session to server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Embedded browser (WebView2)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User codes in CodingUI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Live grouper results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Apply / Discard / Cancel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BLOCKING: holds calling thread
</a:t>
            </a:r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Daily coding workflow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2926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Headless Mode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64592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DoCoding()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browser / no UI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Data validation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Server-side grouping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Batch processing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Returns CodingResults
</a:t>
            </a:r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Batch import, nightly jobs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4160520"/>
            <a:ext cx="8229600" cy="411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4160520"/>
            <a:ext cx="82296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2062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modes return the same CodingResults structure via GetResults()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16" name="Shape 14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CodingClient for REST/WebSocket?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is blocking — CodingClient decouples the HIS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FF666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66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 (blocking)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HIS thread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DoCodingWithFormat() ──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BLOCKED 2-15 min ──────
</a:t>
            </a:r>
            <a:pPr indent="0" marL="0"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returns result ────────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HIS UI freezes during session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B &amp; C: CodingClient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1508760"/>
            <a:ext cx="3840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HIS thread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POST /coding/session ──
</a:t>
            </a:r>
            <a:pPr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returns immediately ───
</a:t>
            </a:r>
            <a:pPr indent="0" marL="0">
              <a:buNone/>
            </a:pPr>
            <a:r>
              <a:rPr lang="en-US" sz="900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CodingClient (coder's PC)
</a:t>
            </a:r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DoCodingWithFormat() ── blocked here, not in HIS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310896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310896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REST/WebSocket Integration Flow via CodingClient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566160"/>
            <a:ext cx="54864" cy="41148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session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19456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194560" y="3566160"/>
            <a:ext cx="54864" cy="411480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1" name="Text 19"/>
          <p:cNvSpPr/>
          <p:nvPr/>
        </p:nvSpPr>
        <p:spPr>
          <a:xfrm>
            <a:off x="228600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28600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to coder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393192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931920" y="3566160"/>
            <a:ext cx="54864" cy="41148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402336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02336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603504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035040" y="3566160"/>
            <a:ext cx="54864" cy="41148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9" name="Text 27"/>
          <p:cNvSpPr/>
          <p:nvPr/>
        </p:nvSpPr>
        <p:spPr>
          <a:xfrm>
            <a:off x="612648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WebView2 UI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12648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codes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777240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772400" y="3566160"/>
            <a:ext cx="54864" cy="41148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3" name="Text 31"/>
          <p:cNvSpPr/>
          <p:nvPr/>
        </p:nvSpPr>
        <p:spPr>
          <a:xfrm>
            <a:off x="786384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86384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server → HIS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192024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365760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66928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749808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HIS stays responsive  •  Blocking runs on coder's workstation  •  Results via poll, webhook, or WS event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41" name="Shape 39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2" name="Text 40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GetResults() — Response Structure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object: CodingResults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371600"/>
                <a:gridCol w="4846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Field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Unique coding session 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success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Processing succeeded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Applied(1) | Discarded(2) | Cancelled(3) | Timeout(4) | Error(5)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Final SpiGes XML/JSON (modified if Applied, original otherwise)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originalData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Original data before coding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modifiedData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Modified data (only set if Applied)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casesProcessed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Number of cases processed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diagnosesCount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diagnoses across all cases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treatmentsCount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treatments across all cases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warnings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Processing warnings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codingResults[] — Grouper Results Per Case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entry per case with DRG/tariff data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  <a:gridCol w="4572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Field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tariff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 | TARPSY | STREHA | SPLG (future)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drgCode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Assigned DRG/PCG/RCG code (e.g. I68A)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effectiveCostWeight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Effective CW after LOS adjustments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pccl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Clinical Complexity Level (0-4)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los / ltp / htp / alos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int/decimal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Length of stay, low/high trim, average LOS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mainDiagnosis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diagnosis (ICD code)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procedures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CHOP procedure codes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supplements[]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Additional payments (code, amount, count)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grouperVersion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 version used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groupingSuccess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Whether grouping succeeded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SPLG — Planned Extension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Spitalplanungsleistungsgrouper integration (Q2 2026)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Current: Inpatient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SwissDRG — Acute care
</a:t>
            </a:r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TARPSY — Psychiatry
</a:t>
            </a:r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 Reha — Rehabilitation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tariff: "SWISSDRG" | "TARPSY" | "STREHA"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Future: + SPLG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64592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SPLG — Spitalplanungsleistungsgrouper
</a:t>
            </a:r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fields: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splgCode, splgVersion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ambulatory, baseRate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minutesOR, complexity
</a:t>
            </a:r>
            <a:pPr indent="0" marL="0">
              <a:buNone/>
            </a:pPr>
            <a:r>
              <a:rPr lang="en-US" sz="900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tariff: "SPLG"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8229600" cy="640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840480"/>
            <a:ext cx="8229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9319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Backwards compatible: existing integrations continue to work unchanged. SPLG adds new fields to codingResults[].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16" name="Shape 14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Response (JSON)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after successful coding session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3474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"a1b2c3d4-e5f6-7890",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"success":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1,  // Applied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1,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"&lt;Unternehmen&gt;...&lt;/Unternehmen&gt;",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"codingResults": [{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"fallId": 12345,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"tariff": "SWISSDRG",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"drgCode": "I68A",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"costWeight": 1.245,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"effectiveCostWeight": 1.312,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"pccl": 2,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"los": 7,  "ltp": 2,  "htp": 18,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"mainDiagnosis": "I63.9",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"procedures": ["39.74.11", "99.BA.11"],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"grouperVersion": "13.0",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"groupingSuccess":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"supplements": [{ "code": "ZE-2026-01.01", "amount": 1250.00 }]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}]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GetResults() — Return Format</dc:title>
  <dc:subject>PptxGenJS Presentation</dc:subject>
  <dc:creator>KodeMed GmbH</dc:creator>
  <cp:lastModifiedBy>KodeMed GmbH</cp:lastModifiedBy>
  <cp:revision>1</cp:revision>
  <dcterms:created xsi:type="dcterms:W3CDTF">2026-03-15T10:35:35Z</dcterms:created>
  <dcterms:modified xsi:type="dcterms:W3CDTF">2026-03-15T10:35:35Z</dcterms:modified>
</cp:coreProperties>
</file>