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Integrationsleitfaden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Software-Entwickler &amp; Systemintegratoren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Post-Coding-Webhook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Automatische Ergebnisübermittlung an Ihr KIS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Funktionsweise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Kodierer schliesst Sitzung ab → CodingClient sendet JSON per POST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Fire-and-Forget: blockiert den Kodierer nicht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Exponentieller Backoff-Retry (1s→2s→4s... max 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Retry bei 4xx (ausser 429 Too Many Requests)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Serverkonfiguration (Umgebungsvariablen)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71800"/>
          <a:ext cx="379476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Client-Konfiguration (lokale Auth)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892040" y="1554480"/>
            <a:ext cx="379476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983480" y="1609344"/>
            <a:ext cx="361188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kodemed-client-config.json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"hook": 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"authType": "bearer",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"authToken": "sk-hospital-key"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1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Datenminimierung (DSGVO/nDSG)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 standardmässig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includeGrouperResults standardmässig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Auth-Credentials werden nie vom Server gesendet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SSRF-Schutz bei Webhook-URLs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Kontakt &amp; Support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Schweiz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Integrationsübersicht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Integrationswege zu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COM-DLL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Direkte KIS-Integration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laden via KODEMED_DLL_PATH-Umgebungsvariable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SendConfig() mit XML oder JSON aufrufen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für vollen UI-Ablauf aufrufen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DoCoding() für Headless-Verarbeitung aufrufen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Ergebnisse via GetResults() abrufen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Funktioniert mit .NET, VB6, VBA, C#, Delphi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REST-/WebSocket-API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Drittanbieter-Apps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/api/v1/coding/session mit Daten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sendet an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öffnet Kodierungs-UI auf dem Desktop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Sitzungsstatus via GET-Endpunkt abfragen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 Sprache/Plattform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Echtzeit-Updates via WebSocket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COM-DLL-Integration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für Schritt für .NET-/VB-/C#-Anwendungen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C#-Beispiel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609344"/>
            <a:ext cx="361188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Process with UI (auth + browser)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Get 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VB.NET-/VBA-Beispiel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1554480"/>
            <a:ext cx="3794760" cy="1234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09344"/>
            <a:ext cx="3611880" cy="1124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Dim km As Object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km = CreateObject("KodeMed.Coding")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km.SendConfig configXml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km.DoCodingWithFormat data, 0  ' SpiGes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km.GetResults()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km.DisposeClient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DLL-Pfadauflösung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KODEMED_DLL_PATH-Umgebungsvariable (von CodingClient gesetzt)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COM: CreateObject("KodeMed.Coding")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Reflection: Assembly.LoadFile(dllPath)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REST-API-Integration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jede Sprache/Plattform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Endpunkt-Ablauf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640080"/>
                <a:gridCol w="2743200"/>
                <a:gridCol w="4389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 with case data + format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(WebSocket push)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pushes CODING_SESSION_LAUNCH to CodingClient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 session status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1"/>
          <p:cNvSpPr/>
          <p:nvPr/>
        </p:nvSpPr>
        <p:spPr>
          <a:xfrm>
            <a:off x="457200" y="30175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Beispiel: Sitzung erstellen (curl)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" y="3346704"/>
            <a:ext cx="804672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curl -X POST https://server/api/v1/coding/session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"Authorization: Bearer &lt;token&gt;"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"Content-Type: application/json"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-d '{"data": "&lt;SpiGes XML&gt;", "format": "spiges", "instanceId": "my-app-1"}'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Response: {"sessionId": "abc-123", "redirectUrl": "https://ui/spiges/session/abc-123/cases"}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C: WebSocket-Integration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Bidirektionale Echtzeit-Kommunikation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7548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7548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WebSocket-Nachrichtentypen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389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established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Keep-alive ping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HEARTBEAT_ACK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 response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Apply/Discard from 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 closes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UI_SESSION_JOIN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 joins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212080" y="1097280"/>
            <a:ext cx="365760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212080" y="109728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5394960" y="11887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Verbindung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1463040"/>
            <a:ext cx="329184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0" y="1517904"/>
            <a:ext cx="310896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Connect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auth token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?token=&lt;jwt&gt;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&amp;instanceId=&lt;id&gt;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Auto-reconnect: 60s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212080" y="2926080"/>
            <a:ext cx="365760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212080" y="2926080"/>
            <a:ext cx="3657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9" name="Text 16"/>
          <p:cNvSpPr/>
          <p:nvPr/>
        </p:nvSpPr>
        <p:spPr>
          <a:xfrm>
            <a:off x="5394960" y="30175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Payload-Format (JSON)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394960" y="3291840"/>
            <a:ext cx="3291840" cy="9144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486400" y="3346704"/>
            <a:ext cx="31089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"type": "CODING_SESSION_LAUNCH",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"instanceId": "dll-xyz",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"payload": { "data": "...",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"format": "spiges"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Authentifizierung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OAuth2-/OIDC-Ablauf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Kompatibel mit: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Authorization-Code-Verfahren mit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öffnet eingebetteten Browser zur Anmeldung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Token-Auto-Refresh (Access- + Refresh-Tokens)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Benutzersprache aus JWT-„locale“-Claim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Client-IDs: kodemed-dll (DLL), kodemed-ui (Browser)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Realm: konfigurierbar (Standard: kodemed)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1463040"/>
            <a:ext cx="379476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83480" y="1517904"/>
            <a:ext cx="361188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https://sso.example.com/auth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&lt;OAuth2ClientId&gt;kodemed-dll&lt;/OAuth2ClientId&gt;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2926080"/>
            <a:ext cx="41605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260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0175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Token-Lebenszyklus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29184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Access-Token: kurzlebig (~5 Min.)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Refresh-Token: langlebig (~30 Min.)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Auto-Refresh vor Ablauf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WebSocket-Reconnect erneuert Token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Datenformate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XML, BFS, Benutzerdefiniert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93776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937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SpiGes-XML-Struktur (Primär)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457200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563624"/>
            <a:ext cx="43891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&lt;Unternehmen xmlns="...spiges-data/1.5"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ent_id="100000001" version="1.5"&gt;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&lt;Standort burnr="10000001"&gt;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&lt;Fall fall_id="1"&gt;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abc_fall="A" alter="38"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geschlecht="1"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eintrittsdatum="2022061010"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austrittsdatum="2022061209"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&lt;Diagnose diagnose_id="1"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diagnose_kode="K3530"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diagnose_poa="3"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&lt;Behandlung behandlung_id="1"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behandlung_chop="4701"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behandlung_beginn="202206110000"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&lt;/Fall&gt;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&lt;/Standort&gt;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&lt;/Unternehmen&gt;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394960" y="1097280"/>
            <a:ext cx="34747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94960" y="109728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5577840" y="1188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FormatType-Enum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508760"/>
          <a:ext cx="31089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9144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Extensions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BFS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.dat, 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plugin-defined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5394960" y="2926080"/>
            <a:ext cx="34747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394960" y="2926080"/>
            <a:ext cx="34747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5577840" y="30175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Plugin-System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32918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IFormatPlugin-Interface implementieren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Automatische Erkennung aus Plugin-Verzeichnis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Benutzerdefinierte Daten in SpiGes-Modell umwandeln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Integriert: JSON Clinical Plugin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CodingClient-Setup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System-Tray-Anwendung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(3 Schritte)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KodeMed-Ordner an beliebigen Ort kopieren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KodeMed.CodingClient.exe starten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Auto-Setup: Umgebungsvariablen + COM-DLL-Registrierung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Umgebungsvariablen (automatisch gesetzt)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3794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31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Working directory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CodingClient.exe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Citrix-/VDI-Kompatibilität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92040" y="1554480"/>
            <a:ext cx="37947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Eigenständige EXE: keine .NET-Runtime erforderlich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Benutzerebene: alle Schreibvorgänge in HKCU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Administratorrechte erforderlich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COM-Registrierung via HKCU\Software\Classes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Konfiguration: neben EXE oder %KODEMED_HOME%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Nicht-persistentes VDI: Re-Setup bei jeder Anmeldung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92040" y="35204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0B0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Tray-Menü (mehrsprachig: DE/FR/IT/EN)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92040" y="3749040"/>
            <a:ext cx="37947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Anmelden / Abmelden (OAuth2)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Sitzung aus Datei öffnen (SpiGes / BFS / Benutzerdefiniert)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Sprache (DE/FR/IT/EN)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Servereinstellungen, Autostart, Setup / Reparatur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API-Kurzreferenz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DLL-Methoden, REST-Endpunkte, WebSocket-Nachrichten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DLL-Methoden (IKodeMed)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91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SendConfig(string)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XML/JSON configuration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data (headless, no UI)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with UI (auth + browser)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 (XML or JSON)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all resources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0584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REST-Endpunkte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9204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011680"/>
                <a:gridCol w="1234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/api/v1/coding/session/{id}/complete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/api/v1/coding/session/{id}/cancel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Cancel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server 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274320" y="3200400"/>
            <a:ext cx="8595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74320" y="320040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3246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WebSocket-Nachrichten (ws://server/ws/dll)</a:t>
            </a:r>
            <a:endParaRPr lang="en-US" sz="1100" dirty="0"/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5204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210312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Message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Payload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-&gt; 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data, format, 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UI for new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sessionId, 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User applied or discarded changes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DLL/WebView2 closed the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Integrationsleitfaden</dc:title>
  <dc:subject>PptxGenJS Presentation</dc:subject>
  <dc:creator>KodeMed GmbH</dc:creator>
  <cp:lastModifiedBy>KodeMed GmbH</cp:lastModifiedBy>
  <cp:revision>1</cp:revision>
  <dcterms:created xsi:type="dcterms:W3CDTF">2026-03-15T10:35:33Z</dcterms:created>
  <dcterms:modified xsi:type="dcterms:W3CDTF">2026-03-15T10:35:33Z</dcterms:modified>
</cp:coreProperties>
</file>