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d’intégration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développeurs et intégrateurs système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Livraison automatique des résultats à votre SIH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→ CodingClient envoie du JSON en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 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serveur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Minimisation des données (RGPD/nLPD)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Identifiants d’auth jamais envoyés par le serveur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 de l’intégration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voies d’intégration vers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directe au SIH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Charger la DLL via la variable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SendConfig() avec XML ou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DoCodingWithFormat() pour le flux complet avec 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DoCoding() pour le traitement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Récupérer les résultats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tierces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avec les données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serveur transmet au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ouvre l’UI de codage sur le poste de l’utilisateur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Interroger le statut de session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langage/plateforme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temps réel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Intégration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par étape pour les applications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Résolution du chemin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KODEMED_DLL_PATH (définie par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Réflexion 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Intégration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tout langage/plateforme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des endpoints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 : Créer une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 : Intégration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bidirectionnelle en temps réel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Types de messages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Connexion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du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avec 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avec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ouvre un navigateur intégré pour la connexion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 des tokens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utilisateur lue depuis le claim JWT « locale »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 : kodemed-dll (DLL), kodemed-ui (navigateur)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 : configurable (par défaut 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Cycle de vie des tokens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 : courte durée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 : longue durée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avant expiration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Reconnexion WebSocket rafraîchit le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Formats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OFS, Personnalisé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 XML SpiGes (primaire)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Système de plugins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Implémenter l’interface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Découverte automatique depuis le répertoire plugins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les données personnalisées en modèle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 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portable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étapes)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Copier le dossier KodeMed à n’importe quel emplacement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Exécuter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 : variables d’env + enregistrement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d’environnement (définies automatiquement)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autonome : aucun runtime .NET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utilisateur uniquement : toutes les écritures dans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administrateur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 : à côté de l’EXE ou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persistant : re-setup à chaque connexion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 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 / Déconnexion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session depuis fichier (SpiGes / OFS / Personnalisé)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Paramètres serveur, Démarrage auto, Setup / Réparation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Référence API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Méthodes DLL, Endpoints REST, Messages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Méthodes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Endpoints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Messages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Guide d’intégration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