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Guida all’integrazione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sviluppatori software e integratori di sistema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 post-codifica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Consegna automatica dei risultati al vostro SIO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Come funziona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codificatore completa la sessione → CodingClient invia JSON in POST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Fire-and-forget: non blocca il codificatore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Retry con backoff esponenziale (1s→2s→4s... max 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retry su 4xx (eccetto 429 Too Many Requests)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2697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 server (variabili d’ambiente)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71800"/>
          <a:ext cx="3794760" cy="914400"/>
        </p:xfrm>
        <a:graphic>
          <a:graphicData uri="http://schemas.openxmlformats.org/drawingml/2006/table">
            <a:tbl>
              <a:tblPr/>
              <a:tblGrid>
                <a:gridCol w="260604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 (opt-in)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 (opt-in)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0916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89204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 client (auth locale)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4892040" y="1554480"/>
            <a:ext cx="379476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4983480" y="1609344"/>
            <a:ext cx="361188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kodemed-client-config.json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"hook": 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"authType": "bearer",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"authToken": "sk-hospital-key"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4709160" y="310896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1" name="Text 18"/>
          <p:cNvSpPr/>
          <p:nvPr/>
        </p:nvSpPr>
        <p:spPr>
          <a:xfrm>
            <a:off x="4892040" y="32004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Minimizzazione dati (GDPR/nLPD)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4892040" y="34747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 predefinito false (opt-in)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includeGrouperResults predefinito false (opt-in)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Credenziali auth mai inviate dal server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Protezione SSRF sugli URL webhook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Contatto &amp; supporto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Svizzera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Panoramica dell’integrazione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Due percorsi di integrazione verso KodeMed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Opzione A: DLL COM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Integrazione diretta nel SIO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182880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Caricare la DLL tramite variabile KODEMED_DLL_PATH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Chiamare SendConfig() con XML o 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Chiamare DoCodingWithFormat() per il flusso UI completo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Chiamare DoCoding() per l’elaborazione headless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Recuperare i risultati tramite GetResults()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Funziona con .NET, VB6, VBA, C#, Delphi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Opzione B: API REST / WebSocket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Applicazioni di terze parti via CodingClient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92040" y="182880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/api/v1/coding/session con i dati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server invia al CodingClient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apre l’UI di codifica sul desktop dell’utente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Interrogare lo stato della sessione via endpoint GET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Qualsiasi linguaggio/piattaforma (Java, Python, 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Aggiornamenti in tempo reale via WebSocket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Opzione A: Integrazione DLL COM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Passo dopo passo per applicazioni .NET / VB / C#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Esempio C#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554480"/>
            <a:ext cx="379476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609344"/>
            <a:ext cx="361188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Process with UI (auth + browser)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Get 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Esempio VB.NET / VBA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892040" y="1554480"/>
            <a:ext cx="3794760" cy="1234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983480" y="1609344"/>
            <a:ext cx="3611880" cy="1124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Dim km As Object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Set km = CreateObject("KodeMed.Coding")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km.SendConfig configXml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km.DoCodingWithFormat data, 0  ' SpiGes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result = km.GetResults()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km.DisposeClient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709160" y="310896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0" name="Text 18"/>
          <p:cNvSpPr/>
          <p:nvPr/>
        </p:nvSpPr>
        <p:spPr>
          <a:xfrm>
            <a:off x="4892040" y="32004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Risoluzione percorso DLL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92040" y="34747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Variabile KODEMED_DLL_PATH (impostata da CodingClient)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COM: CreateObject("KodeMed.Coding")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Reflection: Assembly.LoadFile(dllPath)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Opzione B: Integrazione API REST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qualsiasi linguaggio/piattaforma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859536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8595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Flusso degli endpoint</a:t>
            </a:r>
            <a:endParaRPr lang="en-US" sz="1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08760"/>
          <a:ext cx="822960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640080"/>
                <a:gridCol w="2743200"/>
                <a:gridCol w="43891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session with case data + format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(WebSocket push)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 pushes CODING_SESSION_LAUNCH to CodingClient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Poll session status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/api/v1/coding/session/{id}/result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274320" y="2926080"/>
            <a:ext cx="8595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4" name="Text 11"/>
          <p:cNvSpPr/>
          <p:nvPr/>
        </p:nvSpPr>
        <p:spPr>
          <a:xfrm>
            <a:off x="457200" y="30175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Esempio: Creare una sessione (curl)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457200" y="3291840"/>
            <a:ext cx="8229600" cy="10058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8640" y="3346704"/>
            <a:ext cx="8046720" cy="8961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curl -X POST https://server/api/v1/coding/session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-H "Authorization: Bearer &lt;token&gt;"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-H "Content-Type: application/json"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-d '{"data": "&lt;SpiGes XML&gt;", "format": "spiges", "instanceId": "my-app-1"}'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Response: {"sessionId": "abc-123", "redirectUrl": "https://ui/spiges/session/abc-123/cases"}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Opzione C: Integrazione WebSocket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Comunicazione bidirezionale in tempo reale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7548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7548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Tipi di messaggi WebSocket</a:t>
            </a:r>
            <a:endParaRPr lang="en-US" sz="1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54480"/>
          <a:ext cx="438912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640080"/>
                <a:gridCol w="1920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Connection established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Keep-alive ping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HEARTBEAT_ACK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 response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CODING_SESSION_LAUNCH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coding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Apply/Discard from 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SESSION_CLOSE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DLL closes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UI_SESSION_JOIN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 joins coding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5212080" y="1097280"/>
            <a:ext cx="365760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5212080" y="1097280"/>
            <a:ext cx="36576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5394960" y="118872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Connessione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394960" y="1463040"/>
            <a:ext cx="3291840" cy="11430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86400" y="1517904"/>
            <a:ext cx="310896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Connect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ws://server:8080/ws/dll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With auth token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ws://server:8080/ws/dll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?token=&lt;jwt&gt;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&amp;instanceId=&lt;id&gt;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Auto-reconnect: 60s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5212080" y="2926080"/>
            <a:ext cx="365760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212080" y="2926080"/>
            <a:ext cx="36576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9" name="Text 16"/>
          <p:cNvSpPr/>
          <p:nvPr/>
        </p:nvSpPr>
        <p:spPr>
          <a:xfrm>
            <a:off x="5394960" y="301752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Formato payload (JSON)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5394960" y="3291840"/>
            <a:ext cx="3291840" cy="9144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5486400" y="3346704"/>
            <a:ext cx="310896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"type": "CODING_SESSION_LAUNCH",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"instanceId": "dll-xyz",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"payload": { "data": "...",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"format": "spiges" 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Autenticazione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Flusso OAuth2 / OIDC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Compatibile con: Keycloak, Auth0, Azure AD, Okta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Flusso Authorization Code con PKCE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DLL apre un browser integrato per il login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Aggiornamento automatico dei token (access + refresh)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Lingua utente letta dal claim JWT ‘locale’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ID: kodemed-dll (DLL), kodemed-ui (browser)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Realm: configurabile (predefinito: kodemed)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1887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Configurazione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892040" y="1463040"/>
            <a:ext cx="3794760" cy="11430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983480" y="1517904"/>
            <a:ext cx="361188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https://sso.example.com/auth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&lt;OAuth2ClientId&gt;kodemed-dll&lt;/OAuth2ClientId&gt;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09160" y="2926080"/>
            <a:ext cx="416052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29260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892040" y="30175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Ciclo di vita dei token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92040" y="329184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token: breve durata (~5 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Refresh token: lunga durata (~30 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Aggiornamento automatico prima della scadenza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Riconnessione WebSocket aggiorna il token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Formati dati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XML, UST, Personalizzato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93776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937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Struttura XML SpiGes (primaria)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508760"/>
            <a:ext cx="457200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563624"/>
            <a:ext cx="438912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&lt;?xml version="1.0" encoding="UTF-8"?&gt;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&lt;Unternehmen xmlns="...spiges-data/1.5"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ent_id="100000001" version="1.5"&gt;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&lt;Standort burnr="10000001"&gt;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&lt;Fall fall_id="1"&gt;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abc_fall="A" alter="38"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geschlecht="1"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eintrittsdatum="2022061010"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austrittsdatum="2022061209"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&lt;Diagnose diagnose_id="1"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diagnose_kode="K3530"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diagnose_poa="3"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&lt;Behandlung behandlung_id="1"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behandlung_chop="4701"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behandlung_beginn="202206110000"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&lt;/Fall&gt;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&lt;/Standort&gt;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&lt;/Unternehmen&gt;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5394960" y="1097280"/>
            <a:ext cx="347472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394960" y="109728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5577840" y="11887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Enum FormatType</a:t>
            </a:r>
            <a:endParaRPr lang="en-US" sz="12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577840" y="1508760"/>
          <a:ext cx="31089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91440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Format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Extensions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SpiGes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BFS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.dat, .xml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plugin-defined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5394960" y="2926080"/>
            <a:ext cx="347472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394960" y="2926080"/>
            <a:ext cx="34747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5577840" y="30175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Sistema plugin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577840" y="3291840"/>
            <a:ext cx="31089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Implementare l’interfaccia IFormatPlugin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Scoperta automatica dalla directory plugin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Trasformare dati personalizzati nel modello SpiGes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Integrato: JSON Clinical Plugin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Setup CodingClient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Applicazione system tray portatile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Installazione (3 passaggi)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Copiare la cartella KodeMed in qualsiasi posizione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Avviare KodeMed.CodingClient.exe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Auto-setup: variabili d’ambiente + registrazione DLL COM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26517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Variabili d’ambiente (impostate automaticamente)</a:t>
            </a:r>
            <a:endParaRPr lang="en-US" sz="11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26080"/>
          <a:ext cx="379476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31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Working directory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CodingClient.exe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09160" y="1097280"/>
            <a:ext cx="416052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89204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Compatibilità Citrix / VDI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4892040" y="1554480"/>
            <a:ext cx="37947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 autonomo: nessun runtime .NET richiesto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livello utente: tutte le scritture in HKCU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diritto di amministratore richiesto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Registrazione COM via HKCU\Software\Classes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Config: accanto all’EXE o %KODEMED_HOME%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VDI non persistente: re-setup ad ogni accesso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4892040" y="352044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0B0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Menu tray (multilingue: DE/FR/IT/EN)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4892040" y="3749040"/>
            <a:ext cx="37947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Accesso / Disconnessione (OAuth2)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Aprire sessione da file (SpiGes / UST / Personalizzato)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Lingua (DE/FR/IT/EN)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Impostazioni server, Avvio auto, Setup / Riparazione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Riservato – Per CTO / Ammin.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Riferimento API rapido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Metodi DLL, Endpoint REST, Messaggi WebSocket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4160520" cy="2011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0515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Metodi DLL (IKodeMed)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25880"/>
          <a:ext cx="37947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916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SendConfig(string)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XML/JSON configuration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DoCoding(string, FormatType)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data (headless, no UI)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DoCodingWithFormat(string, FormatType)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with UI (auth + browser)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results (XML or JSON)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all resources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09160" y="1005840"/>
            <a:ext cx="4160520" cy="2011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09160" y="100584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892040" y="10515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Endpoint REST</a:t>
            </a:r>
            <a:endParaRPr lang="en-US" sz="1100" dirty="0"/>
          </a:p>
        </p:txBody>
      </p:sp>
      <p:graphicFrame>
        <p:nvGraphicFramePr>
          <p:cNvPr id="1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92040" y="1325880"/>
          <a:ext cx="37947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2011680"/>
                <a:gridCol w="12344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status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/api/v1/coding/session/{id}/complete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Complete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/api/v1/coding/session/{id}/cancel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Cancel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/api/v1/config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server config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6" name="Shape 12"/>
          <p:cNvSpPr/>
          <p:nvPr/>
        </p:nvSpPr>
        <p:spPr>
          <a:xfrm>
            <a:off x="274320" y="3200400"/>
            <a:ext cx="8595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274320" y="3200400"/>
            <a:ext cx="8595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4"/>
          <p:cNvSpPr/>
          <p:nvPr/>
        </p:nvSpPr>
        <p:spPr>
          <a:xfrm>
            <a:off x="457200" y="32461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Messaggi WebSocket (ws://server/ws/dll)</a:t>
            </a:r>
            <a:endParaRPr lang="en-US" sz="1100" dirty="0"/>
          </a:p>
        </p:txBody>
      </p:sp>
      <p:graphicFrame>
        <p:nvGraphicFramePr>
          <p:cNvPr id="28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520440"/>
          <a:ext cx="8229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188720"/>
                <a:gridCol w="2103120"/>
                <a:gridCol w="29260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Message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Payload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CODING_SESSION_LAUNCH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 -&gt; 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data, format, 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coding UI for new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-&gt; 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sessionId, 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User applied or discarded changes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SESSION_CLOSE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-&gt; 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DLL/WebView2 closed the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Guida all’integrazione</dc:title>
  <dc:subject>PptxGenJS Presentation</dc:subject>
  <dc:creator>KodeMed GmbH</dc:creator>
  <cp:lastModifiedBy>KodeMed GmbH</cp:lastModifiedBy>
  <cp:revision>1</cp:revision>
  <dcterms:created xsi:type="dcterms:W3CDTF">2026-03-15T10:35:34Z</dcterms:created>
  <dcterms:modified xsi:type="dcterms:W3CDTF">2026-03-15T10:35:34Z</dcterms:modified>
</cp:coreProperties>
</file>