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 Deployment Policy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DevOps, Platform Engineers &amp; IT Architects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Required Actions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items before deployment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namespace kodemed-test on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 PostgreSQL 16 with SSL 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Docker repo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Helm repo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Provide JFrog credentials to 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 kodemed-ui for non-root nginx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OpenShift Secrets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Routes WebSocket + sticky sessions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Validate RASCI matrix with all stakeholders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— Components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deployed in OpenShift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External (not a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External DB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Clients (not containerized):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COM DLL .NET 9.0 (HIS integration)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System tray app .NET 9.0 (WebSocket bridge)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Resource Limits per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and memory requests/limits for each service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(x2 replicas)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JVM: -XX:+UseContainerSupport -XX:MaxRAMPercentage=75.0 — automatically respects container memory limit.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 Availability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2 replicas per service with rolling updates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Replicas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Constraints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sessions required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no constraints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no constraints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no constraints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connections stored in JVM memory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 Route MUST configure session affinity: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restart: clients reconnect in 60s — sessions are in DB, no data loss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Readiness, liveness, and startup probes for all services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Probe Types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determines if pod can receive traffic (removed from Service if failing)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determines if pod is alive (container restarted if failing)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protects slow-starting apps (JVM 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Database — External PostgreSQL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database pods allowed in OpenShift — external DB with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DB pod in OpenShift — compliant with cluster policy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cert mounted via OpenShift Secret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pool: HikariCP max 15 conn, min 5 idle, per service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Schema &amp; Migrations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schema: Server prefix km_app_, DataServer prefix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Flyway migrations run automatically on startup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manual SQL scripts required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backup database before upgrading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Image Security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images, vulnerability scanning, and OpenShift Security Context Constraints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Immutable Images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runtime installations — config via env vars only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nested containers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 &amp; Signatures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 scan on every CI build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CVEs = image blocked from publication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for supply-chain integrity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 REQUIRED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Action: migrate kodemed-ui to nginxinc/nginx-unprivileged or configure UID &gt; 1000.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Questions — Answers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Responses to the meeting questions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for each service. With 2 replicas, cluster can evict max 1 pod at a time.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Operator?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needed. Standard K8s resources (Deployment, Service, Route) suffice. No custom CRDs.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 Stateful?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in JVM). All as Deployment (not StatefulSet). Sticky sessions on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 type?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recommended. Parameterizable per env (values-test.yaml, values-prod.yaml). Easy rollback. ArgoCD/FluxCD compatible.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GitOps compatible?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images + versioned tags (YYYY.M.D.BUILD) + declarative config. Workflow: push image &gt; update values.yaml &gt; ArgoCD sync.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RASCI Matrix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Clearly defined responsibilities for each actor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images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Publish images to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OpenShift namespace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quotas/limits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 Routes/Ingress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 PostgreSQL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Manage OpenShift Secrets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(images)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 support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 backup &amp; restore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OpenShift Deployment Policy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