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Politique de déploiement OpenShift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DevOps, ingénieurs plateforme &amp; architectes IT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Actions requises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à réaliser avant le déploiement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4754880"/>
                <a:gridCol w="18288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Plateforme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Créer le namespace kodemed-test sur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Provisionner PostgreSQL 16 avec SSL activé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Configurer le repo Docker dans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Configurer le repo Helm dans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Fournir credentials JFrog à 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Adapter kodemed-ui pour nginx non-root (SCC)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Créer les Helm charts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Créer les Secrets OpenShift (DB, encryption, JWT)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Configurer Routes WebSocket + sticky sessions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Valider la matrice RASCI avec toutes les parties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Moyenne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— Composants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déployés dans OpenShift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560320"/>
                <a:gridCol w="73152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Technologie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18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16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Externe (pas un pod)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5432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DB externe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657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Windows (non conteneurisés) 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KodeMed.Interface — DLL COM .NET 9.0 (intégration HIS)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KodeMed.CodingClient — App system tray .NET 9.0 (bridge WebSocket)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Limites de ressources par pod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Requêtes/limites CPU et mémoire pour chaque service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371600"/>
                <a:gridCol w="1371600"/>
                <a:gridCol w="13716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256Mi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 (nginx)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(x2 réplicas)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2600Mi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JVM : -XX:+UseContainerSupport -XX:MaxRAMPercentage=75.0 — respecte automatiquement le memory limit du container.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Haute disponibilité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2 réplicas par service avec rolling updates</a:t>
            </a:r>
            <a:endParaRPr lang="en-US" sz="11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914400"/>
                <a:gridCol w="2743200"/>
                <a:gridCol w="2834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Réplicas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Contraintes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0,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Sticky sessions obligatoires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aucune contrainte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aucune contrainte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aucune contrainte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Sticky Sessions — kodemed-server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Connexions WebSocket en mémoire JVM (ConcurrentHashMap)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Route OpenShift DOIT configurer l'affinité de session :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haproxy.router.openshift.io/balance: source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haproxy.router.openshift.io/timeout: 86400s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Redémarrage pod : clients se reconnectent en 60s — sessions en DB, pas de perte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Probes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Sondes readiness, liveness et startup pour tous les services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011680"/>
                <a:gridCol w="731520"/>
                <a:gridCol w="1371600"/>
                <a:gridCol w="9144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Init Delay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Période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Types de sondes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 — détermine si le pod peut recevoir du trafic (retiré du Service si échec)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Liveness — détermine si le pod est vivant (container redémarré si échec)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— protège les apps lentes au démarrage (JVM warmup), failureThreshold: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 de données — PostgreSQL externe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pod DB autorisé dans OpenShift — DB externe avec SSL in-transit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pod DB dans OpenShift — conforme à la politique du cluster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in-transit : sslmode=require&amp;sslrootcert=/certs/ca.crt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 SSL monté via Secret OpenShift (kodemed-db-ssl-cert)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pool : HikariCP max 15 conn, min 5 idle, par service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Schéma &amp; Migrations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Schéma partagé : Server préfixe km_app_, DataServer préfixe km_data_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Migrations Flyway automatiques au démarrage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scripts SQL manuels requis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Toujours sauvegarder la base avant mise à jour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Sécurité des images &amp; SCC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 immutables, scan de vulnérabilités et Security Context Constraints OpenShift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Images immutables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readOnlyRootFilesystem: true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allowPrivilegeEscalation: false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runAsNonRoot: true, runAsUser: 1001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d'installation au runtime — config via env vars uniquement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nested containers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74320" y="269748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6974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8346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Scan &amp; Signatures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10896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Trivy à chaque build CI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CVE critiques = image bloquée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Cosign pour intégrité supply-chain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: eclipse-temurin:21-jre-alpine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1097280"/>
          <a:ext cx="416052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640080"/>
                <a:gridCol w="18745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root*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 REQUISE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09160" y="3108960"/>
            <a:ext cx="4160520" cy="7772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9" name="Text 16"/>
          <p:cNvSpPr/>
          <p:nvPr/>
        </p:nvSpPr>
        <p:spPr>
          <a:xfrm>
            <a:off x="4892040" y="3246120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: migrer kodemed-ui vers nginxinc/nginx-unprivileged ou configurer UID &gt; 1000.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 ouvertes — Réponses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Réponses aux questions de la réunion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1430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143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OUI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280160" y="10972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PDB (PodDisruptionBudget) 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80160" y="13716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minAvailable: 1 par service. Avec 2 réplicas, le cluster peut évacuer max 1 pod à la fois.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18288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0F9ED5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280160" y="17830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Opérateur Kubernetes ?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80160" y="20574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nécessaire. Ressources K8s standard (Deployment, Service, Route) suffisent. Pas de CRD custom.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25146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25146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MIXTE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280160" y="24688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Stateless vs Stateful 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80160" y="27432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DataServer, Grouper, UI = stateless. Server = stateful (WebSocket en JVM). Tous en Deployment. Sticky sessions sur Route.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32004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280160" y="31546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Type de déploiement ?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280160" y="34290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recommandés. Paramétrable par env (values-test.yaml, values-prod.yaml). Rollback facile. Compatible ArgoCD/FluxCD.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74320" y="38862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5" name="Text 23"/>
          <p:cNvSpPr/>
          <p:nvPr/>
        </p:nvSpPr>
        <p:spPr>
          <a:xfrm>
            <a:off x="274320" y="38862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OUI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280160" y="38404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Compatible GitOps ?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280160" y="41148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 immutables + tags versionnés (YYYY.M.D.BUILD) + config déclarative. Workflow ArgoCD sync.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Matrice RASCI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Responsabilités clairement définies pour chaque acteur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1645920"/>
                <a:gridCol w="201168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Activité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Plateforme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&amp; scan images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Publier images sur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Créer namespace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Configurer quotas/limites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Créer Helm charts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Déploiement (test &amp; prod)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 Routes/Ingress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Provisionner PostgreSQL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Gérer Secrets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(images)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(deploy)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Support applicatif L2/L3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Sauvegarde &amp; restauration DB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42976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Responsible  |  A = Accountable  |  S = Supportive  |  C = Consulted  |  I = Informed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Politique de déploiement OpenShift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