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Politica di deployment OpenShift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DevOps, Platform Engineer e architetti IT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Azioni richieste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Azioni da completare prima del deployment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365760"/>
                <a:gridCol w="4754880"/>
                <a:gridCol w="182880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#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Cliente Piattaforma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Creare namespace kodemed-test su OpenShift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Provisioning PostgreSQL 16 con SSL attivato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Configurare repo Docker in JFrog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Configurare repo Helm in JFrog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Fornire credenziali JFrog a Mieres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Adattare kodemed-ui per nginx non-root (SCC)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Mieres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Creare Helm chart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Mieres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Creare Secret OpenShift (DB, encryption, JWT)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Configurare Route WebSocket + sticky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Validare matrice RASCI con tutti gli stakeholder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Cliente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Architettura — Componenti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Servizi distribuiti in OpenShift</a:t>
            </a:r>
            <a:endParaRPr lang="en-US" sz="11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2560320"/>
                <a:gridCol w="73152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Servizio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Tecnologia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Tipo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Java 21, 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Java 21, 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Java 21, 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React 18 / nginx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PostgreSQL 16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Esterno (non un pod)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5432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DB esterna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3657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Windows (non containerizzati):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57200" y="3931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KodeMed.Interface — DLL COM .NET 9.0 (integrazione HIS)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KodeMed.CodingClient — App system tray .NET 9.0 (bridge WebSocket)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Limiti di risorse per pod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Richieste/limiti CPU e memoria per ogni servizio</a:t>
            </a:r>
            <a:endParaRPr lang="en-US" sz="11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1371600"/>
                <a:gridCol w="1371600"/>
                <a:gridCol w="137160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CPU Req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CPU Limit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Mem Req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Mem Limit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256Mi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 (nginx)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TOTALE (x2 repliche)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2600Mi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3840480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JVM: -XX:+UseContainerSupport -XX:MaxRAMPercentage=75.0 — rispetta automaticamente il memory limit del container.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Alta disponibilità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Minimo 2 repliche per servizio con rolling update</a:t>
            </a:r>
            <a:endParaRPr lang="en-US" sz="11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914400"/>
                <a:gridCol w="2743200"/>
                <a:gridCol w="28346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Servizio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Repliche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Rolling Update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Vincoli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0,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Sticky session obbligatorie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1,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Stateless — nessun vincolo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1,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Stateless — nessun vincolo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1,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Stateless — nessun vincolo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274320" y="2926080"/>
            <a:ext cx="8595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274320" y="2926080"/>
            <a:ext cx="85953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1" name="Text 8"/>
          <p:cNvSpPr/>
          <p:nvPr/>
        </p:nvSpPr>
        <p:spPr>
          <a:xfrm>
            <a:off x="457200" y="30632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Sticky Sessions — kodemed-server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457200" y="338328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Connessioni WebSocket in memoria JVM (ConcurrentHashMap)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Route OpenShift DEVE configurare l'affinità di sessione: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haproxy.router.openshift.io/balance: source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haproxy.router.openshift.io/timeout: 86400s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Riavvio pod: client si riconnettono in 60s — sessioni in DB, nessuna perdita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Health Probes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Sonde readiness, liveness e startup per tutti i servizi</a:t>
            </a:r>
            <a:endParaRPr lang="en-US" sz="11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2011680"/>
                <a:gridCol w="731520"/>
                <a:gridCol w="1371600"/>
                <a:gridCol w="9144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Servizio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Init Delay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Periodo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274320" y="2926080"/>
            <a:ext cx="859536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274320" y="2926080"/>
            <a:ext cx="8595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1" name="Text 8"/>
          <p:cNvSpPr/>
          <p:nvPr/>
        </p:nvSpPr>
        <p:spPr>
          <a:xfrm>
            <a:off x="457200" y="30632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Tipi di sonde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457200" y="338328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Readiness — determina se il pod può ricevere traffico (rimosso dal Service se fallisce)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Liveness — determina se il pod è vivo (container riavviato se fallisce)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Startup — protegge app lente all'avvio (JVM warmup), failureThreshold: 12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Database — PostgreSQL esterno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pod DB consentito in OpenShift — DB esterno con SSL in-transit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Configurazione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pod DB in OpenShift — conforme alla politica del cluster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SSL in-transit: sslmode=require&amp;sslrootcert=/certs/ca.crt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Certificato SSL montato via Secret OpenShift (kodemed-db-ssl-cert)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Connection pool: HikariCP max 15 conn, min 5 idle, per servizio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Schema &amp; Migrazioni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Schema condiviso: Server prefisso km_app_, DataServer prefisso km_data_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Migrazioni Flyway automatiche all'avvio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Nessuno script SQL manuale richiesto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Eseguire sempre backup del database prima dell'aggiornamento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Sicurezza immagini &amp; SCC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Immagini immutabili, scansione vulnerabilità e Security Context Constraints OpenShift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Immagini immutabili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readOnlyRootFilesystem: true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allowPrivilegeEscalation: false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runAsNonRoot: true, runAsUser: 1001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Nessuna installazione a runtime — config solo via env vars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nested container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274320" y="269748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" y="26974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28346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Scansione &amp; Firme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57200" y="310896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Scansione Trivy ad ogni build CI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CVE critiche = immagine bloccata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Cosign per integrità supply-chain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Base: eclipse-temurin:21-jre-alpine</a:t>
            </a:r>
            <a:endParaRPr lang="en-US" sz="8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09160" y="1097280"/>
          <a:ext cx="416052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640080"/>
                <a:gridCol w="18745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Immagine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SCC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restricted (OK)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restricted (OK)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restricted (OK)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root*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AZIONE RICHIESTA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4709160" y="3108960"/>
            <a:ext cx="4160520" cy="7772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19" name="Text 16"/>
          <p:cNvSpPr/>
          <p:nvPr/>
        </p:nvSpPr>
        <p:spPr>
          <a:xfrm>
            <a:off x="4892040" y="3246120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Azione: migrare kodemed-ui a nginxinc/nginx-unprivileged o configurare UID &gt; 1000.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Domande aperte — Risposte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Risposte alle domande della riunione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1430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4EA72E"/>
          </a:solidFill>
          <a:ln/>
        </p:spPr>
      </p:sp>
      <p:sp>
        <p:nvSpPr>
          <p:cNvPr id="9" name="Text 7"/>
          <p:cNvSpPr/>
          <p:nvPr/>
        </p:nvSpPr>
        <p:spPr>
          <a:xfrm>
            <a:off x="274320" y="11430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280160" y="10972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PDB (PodDisruptionBudget)?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280160" y="13716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minAvailable: 1 per servizio. Con 2 repliche, il cluster può evacuare max 1 pod alla volta.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74320" y="18288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0F9ED5"/>
          </a:solidFill>
          <a:ln/>
        </p:spPr>
      </p:sp>
      <p:sp>
        <p:nvSpPr>
          <p:cNvPr id="13" name="Text 11"/>
          <p:cNvSpPr/>
          <p:nvPr/>
        </p:nvSpPr>
        <p:spPr>
          <a:xfrm>
            <a:off x="274320" y="18288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280160" y="17830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Operatore Kubernetes?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280160" y="20574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necessario. Risorse K8s standard (Deployment, Service, Route) sufficienti. Nessun CRD custom.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74320" y="25146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E97132"/>
          </a:solidFill>
          <a:ln/>
        </p:spPr>
      </p:sp>
      <p:sp>
        <p:nvSpPr>
          <p:cNvPr id="17" name="Text 15"/>
          <p:cNvSpPr/>
          <p:nvPr/>
        </p:nvSpPr>
        <p:spPr>
          <a:xfrm>
            <a:off x="274320" y="25146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MISTO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280160" y="24688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Stateless vs Stateful?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280160" y="27432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DataServer, Grouper, UI = stateless. Server = stateful (WebSocket in JVM). Tutti come Deployment. Sticky session su Route.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274320" y="32004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4EA72E"/>
          </a:solidFill>
          <a:ln/>
        </p:spPr>
      </p:sp>
      <p:sp>
        <p:nvSpPr>
          <p:cNvPr id="21" name="Text 19"/>
          <p:cNvSpPr/>
          <p:nvPr/>
        </p:nvSpPr>
        <p:spPr>
          <a:xfrm>
            <a:off x="274320" y="32004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280160" y="31546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Tipo di deployment?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280160" y="34290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chart raccomandati. Parametrizzabili per env (values-test.yaml, values-prod.yaml). Rollback facile.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274320" y="38862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4EA72E"/>
          </a:solidFill>
          <a:ln/>
        </p:spPr>
      </p:sp>
      <p:sp>
        <p:nvSpPr>
          <p:cNvPr id="25" name="Text 23"/>
          <p:cNvSpPr/>
          <p:nvPr/>
        </p:nvSpPr>
        <p:spPr>
          <a:xfrm>
            <a:off x="274320" y="38862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1280160" y="38404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Compatibile GitOps?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1280160" y="41148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Immagini immutabili + tag versionati (YYYY.M.D.BUILD) + config dichiarativa. Workflow ArgoCD sync.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Matrice RASCI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Responsabilità chiaramente definite per ogni attore</a:t>
            </a:r>
            <a:endParaRPr lang="en-US" sz="1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3108960"/>
                <a:gridCol w="1645920"/>
                <a:gridCol w="2011680"/>
                <a:gridCol w="18288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Attività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Mieres IT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Cliente Piattaforma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Cliente IT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Build &amp; scan immagini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Pubblicare immagini su JFrog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Creare namespace OpenShift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Configurare quote/limiti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Creare Helm chart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 (test &amp; prod)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 Routes/Ingress + SSL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Provisioning PostgreSQL + SSL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Gestire Secret OpenShift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Rolling update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 (immagini)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 (deploy)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Supporto applicativo L2/L3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Backup &amp; ripristino DB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429768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= Responsible  |  A = Accountable  |  S = Supportive  |  C = Consulted  |  I = Informed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Politica di deployment OpenShift</dc:title>
  <dc:subject>PptxGenJS Presentation</dc:subject>
  <dc:creator>KodeMed GmbH</dc:creator>
  <cp:lastModifiedBy>KodeMed GmbH</cp:lastModifiedBy>
  <cp:revision>1</cp:revision>
  <dcterms:created xsi:type="dcterms:W3CDTF">2026-03-15T10:35:34Z</dcterms:created>
  <dcterms:modified xsi:type="dcterms:W3CDTF">2026-03-15T10:35:34Z</dcterms:modified>
</cp:coreProperties>
</file>