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Klinische Fallkodierungsplattform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CTOs, IT-Administration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Was ist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Vollständige Kodierungslösung für Schweizer Spitäler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Interaktive ICD-10-, CHOP- und ATC-Kodierung mit Autovervollständigung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SwissDRG-, TARPSY- und ST-Reha-Gruppierung in Echtzeit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SpiGes-/BFS-Formatkonformität (Bundesamt für Statistik)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Mehrsprachige Oberfläche: Deutsch, Französisch, Italienisch, Englisch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für sichere, zentrale Authentifizierung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Post-Coding-Webhook für automatische Ergebnisübermittlung an KIS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Plattformkomponenten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Sechs integrierte Dienste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REST-API, WebSocket, Sitzungen,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ICD-10-, CHOP-, ATC-, SwissDRG-Kataloge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SwissDRG-, TARPSY-, ST-Reha-Gruppierung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 (14+ Datenblöcke)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COM-DLL für KIS-Integration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System-Tray-App,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Integrationsoptionen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Wege zur Integration in Ihr Klinikinformationssystem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 KIS-Integration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In-Process-DLL, geladen von der KIS-Anwendung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mit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öffnet Auth + Kodierungs-UI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gibt kodierte Daten zurück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Drittanbieter-Apps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POST-Sitzungsdaten an Server-REST-API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sendet an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Sprache/Plattform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Echtzeit-Status-Updates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 &amp; Compliance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Enterprise-Sicherheit für Gesundheitsdaten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(PKCE-Verfahren)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AD, Okta kompatibel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Gruppenbasierte Zugriffskontrolle (Admin, Kodierer, Genehmiger, Betrachter)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Token-Auto-Refresh, Sitzungsablauf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DSGVO / nDSG-Konformität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Datenminimierung (Webhook-Opt-in-Felder)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Audit-Trail für alle Sitzungsereignisse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Patientendaten auf dem Server gespeichert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HTTPS-/WSS-Verschlüsselung durchgehend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Bereitstellung für jede Infrastruktur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Docker-Compose-Bereitstellung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Installation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PostgreSQL- oder H2-Datenbank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mit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Portable, eigenständige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COM-Registrierung + Umgebungsvariablen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Citrix-/VDI-kompatibel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Orchestrierung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Kubernetes-, OpenShift- &amp; Harbor-bereite Container-Bereitstellung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Dienste als Docker-Images (OCI-konform) verfügbar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Bereitstellung auf Kubernetes mit Helm Charts oder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Harbor-Registry für Image-Speicherung &amp; -Verteilung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Schwachstellenanalyse (Trivy) bei jedem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 für die Integration?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Kontaktieren Sie unser Team für eine technische Demo und Integrationsplanung.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Klinische Fallkodierungsplattform</dc:title>
  <dc:subject>PptxGenJS Presentation</dc:subject>
  <dc:creator>KodeMed GmbH</dc:creator>
  <cp:lastModifiedBy>KodeMed GmbH</cp:lastModifiedBy>
  <cp:revision>1</cp:revision>
  <dcterms:created xsi:type="dcterms:W3CDTF">2026-03-15T10:35:33Z</dcterms:created>
  <dcterms:modified xsi:type="dcterms:W3CDTF">2026-03-15T10:35:33Z</dcterms:modified>
</cp:coreProperties>
</file>