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Systemarchitektur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CTOs, IT-Administration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Post-Coding-Webhook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Fire-and-Forget-HTTP-Callback nach Kodierungssitzungen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Funktionsweise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Kodierer schliesst Sitzung ab (Anwenden/Verwerfen/...)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sendet JSON per POST an konfigurierte URL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Asynchron: blockiert den Kodierer nicht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mit exponentiellem Backoff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Retry bei 4xx (ausser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 (Umgebungsvariablen)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Webhook-Payload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Bearer-Token oder Custom-Header (nur lokale Konfiguration)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Serverkomponenten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OIDC Provider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Client-Bereitstellung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portable, eigenständige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beliebigen Ordner kopieren und starten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 DLL- + Umgebungsvariablen-Registrierung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als App oder im Image veröffentlichen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Gruppenrichtlinie: KODEMED_HOME-Umgebungsvariable setzen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Stilles Ersteinrichtungs-Setup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Konfigurationsüberschreibung: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Auto-Update: für zukünftige Versionen geplant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Bereitstellungs-Topologie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/ OpenShift mit Harbor Registry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8620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402336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00584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97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00200"/>
          <a:ext cx="3657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937760" y="2788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65760" y="3657600"/>
            <a:ext cx="411480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5760" y="365760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37490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oder einfache K8s-Manifests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Horizontales Pod-Autoscaling (HPA) für Server &amp; DataServer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54880" y="3657600"/>
            <a:ext cx="402336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54880" y="365760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93776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Registry für Image-Speicherung &amp; -Verteilung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Schwachstellenanalyse (Trivy) bei jedem Push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XML-/JSON-Konfiguration, Umgebungsvariablen,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DLL-/Client-Konfiguration (XML oder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Wichtige Einstellungen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Webhook-Umgebungsvariablen (Server)</a:t>
            </a:r>
            <a:endParaRPr lang="en-US" sz="1100" dirty="0"/>
          </a:p>
        </p:txBody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Schnellstart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3 Schritten betriebsbereit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1: Server bereitstellen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2: Client installieren (eine Option wählen)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MSI silent install (GPO/SCCM)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msiexec /i KodeMed.msi /quiet SERVERURL="https://..."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3: Kodierung starten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Systemübersicht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KodeMed-Plattformkomponenten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Java-Backend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Klassifikationsdaten-API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DRG-Gruppierungs-API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React/Vite-Web-Frontend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COM-DLL (.NET 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System-Tray-App – portable EXE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Sprachauswahl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Ablauf: KIS/Drittanbieter → Server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Ablauf: KIS (direkt) → DLL (COM) → Server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KIS-Integration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des Klinikinformationssystems via COM-DLL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DLL-API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Integrationsbeispiel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Bereitstellungsmethoden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MSI-Installer (empfohlen)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KodeMed.msi-Paket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Benutzer (kein Admin) oder pro Maschine (Citrix)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Stille Installation via GPO/SCCM/Intune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COM-Registrierung + Konfiguration enthalten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WebView2-Runtime erforderlich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Manuell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+ Abhängigkeiten kopieren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Manuelle COM-Registrierung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Umgebungsvariablen manuell setzen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erfahrene Benutzer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Installiert via 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Auto-Reconnect +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Citrix-/VDI-kompatibel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WebView2-basierte Oberfläche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 (automatisch gesetzt durch MSI-Installer oder beim ersten Start)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CodingClient-Architektur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System-Tray-Anwendung für Drittanbieter-Integration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Integrationsablauf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Funktionen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Einzelinstanz (globaler Mutex)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WebSocket-Listener für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Post-Coding-Webhook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Sprachauswahl (DE/FR/IT/EN, Tray-Menü)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OAuth2-Anmeldung/-Abmeldung via Tray-Menü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Autostart bei Windows-Anmeldung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Sitzungen aus lokalen Dateien öffnen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Citrix-/VDI-Highlights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Eigenständig: keine .NET-Runtime-Abhängigkeit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Schreibvorgänge auf Benutzerebene (HKCU, Umgebungsvariablen)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Portabel: Ordner kopieren und starten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(kein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Erneutes Setup bei nicht-persistenter VDI-Anmeldung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Serverarchitektur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Java-Backend mit REST-API und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Spring-Boot-Anwendung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REST-API: Konfiguration, Sitzungen, Audit, Instanzen,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WebSocket-Endpunkt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JPA/Hibernate-Persistenz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Audit-Trail (Sitzungsereignisse, Benutzeraktionen)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Layout-Verwaltung (Speichern/Laden/Teilen)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OAuth2-Token-Validierung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Grouper-Integration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Docker-Bereitstellung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Klassifikationsdaten-API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ICD-10-GM-Codes + Beschreibungen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CHOP-Prozedurcodes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ATC-Medikamentencodes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SwissDRG-Grouper-Katalog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Volltextsuche mit Autovervollständigung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Versionierte Kataloge (jährliche Updates)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 mit Caching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Kodierungs-UI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React/Vite-Web-Frontend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mit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Zustand State Management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Datenblöcke (verschiebbar,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Bearbeitbare Code-Tabellen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Code-Suche mit Autovervollständigung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SpiGes-Attributbearbeitung pro Zeile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Datenformulare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Echtzeit-Grouper-Ergebnisse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Mehrsprachige UI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Undo-Verlaufsleiste (visueller Schritt-durch)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Eingebettet in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Standalone-Browsermodus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WebSocket-Live-Updates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Eigene Layouts speichern/laden/teilen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Responsives Design + Dark/Light Theme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Tastaturnavigation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Export-/Import-Funktionalität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Authentifizierung &amp; Sicherheit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+ PKCE-Verfahren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 kompatibel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eingebetteter Browser-Login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Standard-OIDC-Redirect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Token-Auto-Refresh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Mandantenfähig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Gruppenbasierte Zugriffskontrolle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OpenID-Connect-Benutzerclaims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Sicherheitsmassnahmen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überall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für WebSocket-Verbindungen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JWT-Token-Validierung auf dem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CORS-Policy-Durchsetzung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Sitzungsablauf (konfigurierbar)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Audit-Logging (alle Sitzungsereignisse)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DSGVO-/nDSG-Konformität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Datenminimierung als Standard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aus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SSRF-Schutz bei Webhook-URLs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Geheimnisse in Client-Konfiguration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Datenmodell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SpiGes-XML-Struktur (BFS / Bundesamt für Statistik)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Wichtige Entitäten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Systemarchitektur</dc:title>
  <dc:subject>PptxGenJS Presentation</dc:subject>
  <dc:creator>KodeMed GmbH</dc:creator>
  <cp:lastModifiedBy>KodeMed GmbH</cp:lastModifiedBy>
  <cp:revision>1</cp:revision>
  <dcterms:created xsi:type="dcterms:W3CDTF">2026-03-15T10:35:33Z</dcterms:created>
  <dcterms:modified xsi:type="dcterms:W3CDTF">2026-03-15T10:35:33Z</dcterms:modified>
</cp:coreProperties>
</file>