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Architecture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CTOs, IT Administration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Post-Coding Webhook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 HTTP callback after coding sessions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It Works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 completes session (Apply/Discard/...)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POSTs JSON to configured URL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Async: does not block the coder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with exponential backoff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retry on 4xx (except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(env vars)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Payload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Auth: bearer token or custom header (local config only)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Components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OIDC Provider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Deployment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CodingClient: portable self-contained EXE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to any folder and run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Auto-registers DLL + env vars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Citrix/VDI: publish as app or in image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Policy: set KODEMED_HOME env var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 first-run setup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override: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Auto-update: planned for future versions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 Topology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/ OpenShift with Harbor Registry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88620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54880" y="1005840"/>
            <a:ext cx="402336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100584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937760" y="1097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1371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600200"/>
          <a:ext cx="3657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937760" y="2788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365760" y="3657600"/>
            <a:ext cx="411480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65760" y="365760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548640" y="37490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or plain K8s manifests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 Pod Autoscaling (HPA) for Server &amp; DataServer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54880" y="3657600"/>
            <a:ext cx="402336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54880" y="365760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937760" y="37490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registry for image storage &amp; distribution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Vulnerability scanning (Trivy) on every push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XML/JSON config, environment variables,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/ Client Config (XML or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Settings</a:t>
            </a:r>
            <a:endParaRPr lang="en-US" sz="1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Env Vars (Server)</a:t>
            </a:r>
            <a:endParaRPr lang="en-US" sz="1100" dirty="0"/>
          </a:p>
        </p:txBody>
      </p:sp>
      <p:graphicFrame>
        <p:nvGraphicFramePr>
          <p:cNvPr id="2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Quick Start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running in 3 steps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1: Deploy Server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2: Install Client (choose one)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MSI silent install (GPO/SCCM)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msiexec /i KodeMed.msi /quiet SERVERURL="https://..."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3: Start Coding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Overview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platform components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backend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 data API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DRG grouping API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 web frontend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DLL (.NET 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app – portable EXE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language selector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Flow:  HIS/3rd Party  →  Server (REST/WS)  →  CodingClient (WS)  →  DLL  → 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Flow:  HIS (direct)  →  DLL (COM)  →  Server  → 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HIS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Information System integration via COM DLL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API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Example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deployment methods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MSI Installer (recommended)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KodeMed.msi package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Per-user (no admin) or per-machine (Citrix)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 install via GPO/SCCM/Intune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registration + config included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WebView2 runtime required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Manual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DLL + deps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COM registration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env vars manually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advanced users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Installed via 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Auto-reconnect +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 compatible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WebView2-based UI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(set automatically by MSI installer or on first launch)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 Architecture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application for 3rd-party integration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Flow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Features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Single-instance (global mutex)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listener for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Post-coding webhook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selector (DE/FR/IT/EN, tray menu)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sign in/out via tray menu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Auto-start on Windows login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sessions from local files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Citrix / VDI Highlights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Self-contained: no .NET runtime dependency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writes user-level (HKCU, env vars)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Portable: copy folder and run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(no 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Re-setup on non-persistent VDI login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Architecture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backend with REST API and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 Boot application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API: config, session, audit, instances, layouts,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endpoint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JPA/Hibernate persistence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(session events, user actions)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management (save/load/share)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token validation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Grouper integration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deployment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 data API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ICD-10-GM codes + descriptions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CHOP procedure 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 medication 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 grouper catalog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Full-text search with autocomplete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Versioned catalogs (yearly updates)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 with caching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 UI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 web frontend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with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Zustand state management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data blocks (draggable,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Editable code tables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search with autocomplete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attribute editing per row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Administrative data forms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grouper results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Multi-language UI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 history bar (visual step-through)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Embedded in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Standalone browser mode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live updates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Save/load/share custom layouts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Responsive design + dark/light theme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Keyboard navigation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Export/import functionality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Authentication &amp; Security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 Code + PKCE flow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Keycloak, Auth0, Azure AD compatible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DLL: embedded browser 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UI: standard OIDC redirect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auto-refresh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via realms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Group-based access control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 Connect user claims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Security Measures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everywhere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for WebSocket connections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JWT token validation on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 policy enforcement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expiry (configurable)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logging (all session events)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GDPR / nDSG Compliance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minimization defaults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includeResultData/includeGrouperResults: off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 protection on webhook URLs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secrets in client config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Model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 structure (BFS / Swiss Federal Statistics)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Entities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System Architecture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