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Update- &amp; Lebenszyklus-Richtlinie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IT-Administratoren, CTOs &amp; Sales Manager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Versionierung &amp; Release-Kanäle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Einheitliche datumsbasierte Versionierung über alle Komponenten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Versionsformat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YYYY.M.D.BUILD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19202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z.B. 2026.3.15.78200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19456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Komponenten teilen dieselbe Version — gleiche Nummern sind immer kompatibel.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0916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Release-Kanäle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9204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— Neueste Features + Fixes, produktionsbereit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— Langzeitunterstützung, nur kritische Fixes (18 Monate)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 — Notfall-Sicherheits- &amp; Datenintegritäts-Patches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Release-Kadenz &amp; Bereitstellung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Vorhersagbarer Zeitplan, mehrere Bereitstellungsmethoden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Release-Zeitplan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Feature-Releases — Quartalsweise (Q1, Q2, Q3, Q4)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Wartungs-Releases — Monatlich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Hotfixes — Bei Bedarf (Ziel: &lt; 48 Stunden)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Katalog-Updates — Jährlich (BFS/SwissDRG-Zeitplan)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Bereitstellungsmethoden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Docker-Images via private Harbor-Registry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Image-Tags: stable, lts, YYYY.M.D.BUILD, latest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Trivy-CVE-Scanning bei jedem 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Windows-Installer für CodingClient + COM-DLL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Update-Prozess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Einfache, standardisierte Verfahren für Server und Client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(Docker / K8s)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 &amp;&amp; docker compose up -d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Datenbankmigrationen laufen automatisch beim Start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Kubernetes: kubectl set image oder Helm upgrade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Health-Check: /actuator/health (Liveness + Readiness)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Neuen Installer vom Kundenportal herunterladen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schliessen → Installer starten → Neustart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Auto-Update für zukünftige Version geplant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Administratorrechte erforderlich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Kompatibilität &amp; Rollback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Rückwärtskompatibilitätsgarantien und sichere Rollback-Verfahren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Kompatibilität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REST-API rückwärtskompatibel innerhalb des Release-Jahres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Veraltete Endpunkte: 6 Monate Vorankündigung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XML: aktuelle (1.5) + vorherige Version (1.4)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Breaking Changes nur im jährlichen Q1-Release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Rollback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Docker: auf vorheriges Image-Tag wechseln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Datenbank: Flyway-Migrations-Rollback-Skripte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Client: vorherige Installer-Version neu installieren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Datenbank immer vor dem Upgrade sichern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Support-Stufen &amp; SLA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Drei Stufen passend zu Ihren Anforderungen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2011680"/>
                <a:gridCol w="2011680"/>
                <a:gridCol w="2194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Merkmal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Premium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Kritische Reaktion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Geschäftsst.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Geschäftsst.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Stunde (24/7)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Hohe Reaktion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Geschäftstage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Geschäftstag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Geschäftsst.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Hotfix-Bereitstellung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Nächster GT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Gleicher Tag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4 Stunden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LTS-Releases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Dedizierter Kontakt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Sicherheits-Updates &amp; EOL-Richtlinie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Proaktives Schwachstellenmanagement und klarer Lebenszyklus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CVE-Reaktion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Kritisch (CVSS 9–10): Hotfix innert 24 Stunden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Hoch (CVSS 7–8.9): Hotfix innert 72 Stunden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Trivy-Scanning bei jedem Docker-Image-Build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Wöchentliches Dependency-Scanning (Maven + npm)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End-of-Life-Richtlinie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EOL wird 12 Monate im Voraus angekündigt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wird 18 Monate unterstützt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Security-Only-Phase: 6 Monate nach Stable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Migrationsanleitungen für jeden Versionswechsel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Fragen?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Kontaktieren Sie unser Team, um Ihre Update- und Support-Anforderungen zu besprechen.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Schweiz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Update- &amp; Lebenszyklus-Richtlinie</dc:title>
  <dc:subject>PptxGenJS Presentation</dc:subject>
  <dc:creator>KodeMed GmbH</dc:creator>
  <cp:lastModifiedBy>KodeMed GmbH</cp:lastModifiedBy>
  <cp:revision>1</cp:revision>
  <dcterms:created xsi:type="dcterms:W3CDTF">2026-03-15T10:35:33Z</dcterms:created>
  <dcterms:modified xsi:type="dcterms:W3CDTF">2026-03-15T10:35:33Z</dcterms:modified>
</cp:coreProperties>
</file>