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&amp; Lifecycle Policy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IT Administrators, CTOs &amp; Sales Managers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Versioning &amp; Release Channels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Unified date-based versioning across all components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Version Format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YYYY.M.D.BUILD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19202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2026.3.15.78200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19456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components share the same version — matching numbers are always compatible.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09160" y="1097280"/>
            <a:ext cx="416052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6" name="Text 14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 Channels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92040" y="155448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— Latest features + fixes, production-ready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— Long-term support, critical fixes only (18 months)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 — Emergency security &amp; data-integrity patches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 Cadence &amp; Delivery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 schedule, multiple delivery methods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Release Schedule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releases — Quarterly (Q1, Q2, Q3, Q4)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Maintenance releases — Monthly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Hotfixes — As needed (target: &lt; 48 hours)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 updates — Annually (BFS/SwissDRG schedule)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Delivery Methods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images via private Harbor registry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tags: stable, lts, YYYY.M.D.BUILD, latest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 CVE scanning on every 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installer for CodingClient + COM DLL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Update Process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Simple, standardized procedures for server and client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(Docker / K8s)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pull &amp;&amp; docker compose up -d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 migrations run automatically on startup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Kubernetes: kubectl set image or Helm upgrade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check: /actuator/health (liveness + readiness)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new installer from customer portal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CodingClient → run installer → restart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Auto-update planned for future release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admin rights required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Compatibility &amp; Rollback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Backward compatibility guarantees and safe rollback procedures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 backward-compatible within release year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Deprecated endpoints: 6-month advance notice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XML: current (1.5) + prior version (1.4) supported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Breaking changes only in annual Q1 release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Rollback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Docker: switch to previous image tag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Database: Flyway migration rollback scripts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Client: reinstall previous installer version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back up database before upgrading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 Tiers &amp; SLA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tiers to match your organization's needs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97280"/>
          <a:ext cx="859536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2011680"/>
                <a:gridCol w="2011680"/>
                <a:gridCol w="2194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Feature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Premium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Critical response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biz hours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biz hours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hour (24/7)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 response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biz days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biz day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biz hours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Hotfix delivery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Next biz day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Same day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 4 hours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LTS releases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Dedicated contact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 Updates &amp; EOL Policy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 vulnerability management and clear lifecycle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CVE Response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(CVSS 9–10): Hotfix within 24 hours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(CVSS 7–8.9): Hotfix within 72 hours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Trivy scanning on every Docker image build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dependency scanning (Maven + npm)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End-of-Life Policy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EOL announced 12 months in advance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LTS supported for 18 months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Security-only phase: 6 months after Stable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 guides for every major transition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our team to discuss your update and support requirements.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Switzerland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Update &amp; Lifecycle Policy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