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Politica di aggiornamento e ciclo di vita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amministratori IT, CTO e direttori commerciali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Versionamento e canali di rilascio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Versionamento unificato basato sulla data per tutti i componenti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Formato versione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YYYY.M.D.BUILD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57200" y="19202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es. 2026.3.15.78200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219456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Tutti i componenti condividono la stessa versione — numeri uguali sono sempre compatibili.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70916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6" name="Text 14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Canali di rilascio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92040" y="155448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 — Ultime funzionalità + correzioni, pronto per la produzione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LTS — Supporto a lungo termine, solo correzioni critiche (18 mesi)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Hotfix — Patch di emergenza sicurezza e integrità dati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Cadenza e distribuzione dei rilasci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Calendario prevedibile, diversi metodi di distribuzione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Calendario dei rilasci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Rilasci funzionali — Trimestrali (T1, T2, T3, T4)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Rilasci di manutenzione — Mensili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Hotfix — Secondo necessità (obiettivo: &lt; 48 ore)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Aggiornamenti cataloghi — Annuali (calendario UST/SwissDRG)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Metodi di distribuzione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Immagini Docker tramite registro Harbor privato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Tag immagine: stable, lts, YYYY.M.D.BUILD, latest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Scansione CVE Trivy ad ogni build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Installer Windows per CodingClient + DLL COM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Processo di aggiornamento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Procedure semplici e standardizzate per server e client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(Docker / K8s)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pull &amp;&amp; docker compose up -d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Migrazioni database automatiche all'avvio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Kubernetes: kubectl set image o Helm upgrade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check: /actuator/health (liveness + readiness)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(Windows)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Scaricare il nuovo installer dal portale clienti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Chiudere CodingClient → eseguire installer → riavviare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 automatico previsto per versione futura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diritto di amministratore richiesto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Compatibilità e rollback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Garanzie di retrocompatibilità e procedure di rollback sicure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Compatibilità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 retrocompatibile nell'anno di rilascio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deprecati: preavviso di 6 mesi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XML: versione attuale (1.5) + precedente (1.4)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Breaking change solo nel rilascio annuale Q1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Rollback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Docker: passare al tag immagine precedente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Database: script di rollback Flyway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Client: reinstallare la versione precedente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Eseguire sempre il backup del database prima dell'aggiornamento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Livelli di supporto e SLA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 livelli adatti alle esigenze della vostra organizzazione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2011680"/>
                <a:gridCol w="2011680"/>
                <a:gridCol w="21945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Caratteristica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Premium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Risposta critica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 ore lav.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ore lav.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ora (24/7)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Risposta alta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giorni lav.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giorno lav.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ore lav.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Consegna hotfix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Giorno lav. succ.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Stesso giorno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 4 ore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Rilasci LTS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Sì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Sì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Contatto dedicato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Sì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Aggiornamenti sicurezza e politica EOL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Gestione proattiva delle vulnerabilità e ciclo di vita chiaro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Risposta CVE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Critico (CVSS 9–10): hotfix entro 24 ore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 (CVSS 7–8.9): hotfix entro 72 ore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Scansione Trivy ad ogni build di immagine Docker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Scansione settimanale dipendenze (Maven + npm)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Politica di fine vita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EOL annunciato con 12 mesi di anticipo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LTS supportato per 18 mesi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solo sicurezza: 6 mesi dopo Stable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 di migrazione per ogni transizione importante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Domande?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Contattate il nostro team per discutere le vostre esigenze di aggiornamento e supporto.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Svizzera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Politica di aggiornamento e ciclo di vita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